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AD0A1-FF19-4AFD-A961-2FD4DBFCF524}" type="datetimeFigureOut">
              <a:rPr lang="en-US" smtClean="0"/>
              <a:t>11/13/2011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262D-1D46-46C6-ADF9-11CB9E703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24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AD0A1-FF19-4AFD-A961-2FD4DBFCF524}" type="datetimeFigureOut">
              <a:rPr lang="en-US" smtClean="0"/>
              <a:t>11/13/2011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262D-1D46-46C6-ADF9-11CB9E703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3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AD0A1-FF19-4AFD-A961-2FD4DBFCF524}" type="datetimeFigureOut">
              <a:rPr lang="en-US" smtClean="0"/>
              <a:t>11/13/2011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262D-1D46-46C6-ADF9-11CB9E703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7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AD0A1-FF19-4AFD-A961-2FD4DBFCF524}" type="datetimeFigureOut">
              <a:rPr lang="en-US" smtClean="0"/>
              <a:t>11/13/2011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262D-1D46-46C6-ADF9-11CB9E703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4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AD0A1-FF19-4AFD-A961-2FD4DBFCF524}" type="datetimeFigureOut">
              <a:rPr lang="en-US" smtClean="0"/>
              <a:t>11/13/2011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262D-1D46-46C6-ADF9-11CB9E703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86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AD0A1-FF19-4AFD-A961-2FD4DBFCF524}" type="datetimeFigureOut">
              <a:rPr lang="en-US" smtClean="0"/>
              <a:t>11/13/2011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262D-1D46-46C6-ADF9-11CB9E703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0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AD0A1-FF19-4AFD-A961-2FD4DBFCF524}" type="datetimeFigureOut">
              <a:rPr lang="en-US" smtClean="0"/>
              <a:t>11/13/2011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262D-1D46-46C6-ADF9-11CB9E703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44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AD0A1-FF19-4AFD-A961-2FD4DBFCF524}" type="datetimeFigureOut">
              <a:rPr lang="en-US" smtClean="0"/>
              <a:t>11/13/2011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262D-1D46-46C6-ADF9-11CB9E703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87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AD0A1-FF19-4AFD-A961-2FD4DBFCF524}" type="datetimeFigureOut">
              <a:rPr lang="en-US" smtClean="0"/>
              <a:t>11/13/2011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262D-1D46-46C6-ADF9-11CB9E703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14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AD0A1-FF19-4AFD-A961-2FD4DBFCF524}" type="datetimeFigureOut">
              <a:rPr lang="en-US" smtClean="0"/>
              <a:t>11/13/2011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262D-1D46-46C6-ADF9-11CB9E703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5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AD0A1-FF19-4AFD-A961-2FD4DBFCF524}" type="datetimeFigureOut">
              <a:rPr lang="en-US" smtClean="0"/>
              <a:t>11/13/2011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262D-1D46-46C6-ADF9-11CB9E703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0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AD0A1-FF19-4AFD-A961-2FD4DBFCF524}" type="datetimeFigureOut">
              <a:rPr lang="en-US" smtClean="0"/>
              <a:t>11/13/2011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3262D-1D46-46C6-ADF9-11CB9E703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5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00200" y="33528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Little Pony</a:t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Friendship is Magic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838200" y="5208814"/>
            <a:ext cx="6172200" cy="16383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Nicholas Brewer</a:t>
            </a: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icolai.brewer@gmail.com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repuscularity (Twilight Sparkle's Theme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886" y="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Music: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Crepuscularity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(Twilight’s Theme)’ by Amin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Sadrzadeh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2262560"/>
      </p:ext>
    </p:extLst>
  </p:cSld>
  <p:clrMapOvr>
    <a:masterClrMapping/>
  </p:clrMapOvr>
  <p:transition spd="slow" advTm="12667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/>
      <p:bldP spid="8" grpId="0"/>
      <p:bldP spid="8" grpId="1"/>
    </p:bldLst>
  </p:timing>
  <p:extLst>
    <p:ext uri="{E180D4A7-C9FB-4DFB-919C-405C955672EB}">
      <p14:showEvtLst xmlns:p14="http://schemas.microsoft.com/office/powerpoint/2010/main">
        <p14:playEvt time="4413" objId="7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3352800"/>
            <a:ext cx="5486400" cy="182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  <a:endParaRPr lang="en-US" sz="1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6001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2724">
        <p14:gallery dir="l"/>
      </p:transition>
    </mc:Choice>
    <mc:Fallback>
      <p:transition spd="slow" advTm="127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44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28">
        <p:fade/>
      </p:transition>
    </mc:Choice>
    <mc:Fallback>
      <p:transition spd="med" advClick="0" advTm="5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38200" y="76200"/>
            <a:ext cx="6934200" cy="12493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it?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886200" cy="5181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Television Series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Age-Group Appeal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Flash Based Animation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 Drawing Design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3771" y="5334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1866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8501">
        <p14:gallery dir="l"/>
      </p:transition>
    </mc:Choice>
    <mc:Fallback>
      <p:transition spd="slow" advTm="185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152400"/>
            <a:ext cx="5715000" cy="1249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Television Details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0684"/>
            <a:ext cx="4343400" cy="4648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Produced for TV by Lauren Faust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HUB Network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Currently in Season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685799"/>
            <a:ext cx="4343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7062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5135">
        <p14:gallery dir="l"/>
      </p:transition>
    </mc:Choice>
    <mc:Fallback>
      <p:transition spd="slow" advTm="151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381000"/>
            <a:ext cx="441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 Appeal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41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Young Target Audience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Appeals to older age groups.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Friendly morals combined with family friendly ‘smart’ humor.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76800" y="7620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0349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6068">
        <p14:gallery dir="l"/>
      </p:transition>
    </mc:Choice>
    <mc:Fallback>
      <p:transition spd="slow" advTm="160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381000"/>
            <a:ext cx="5029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Musical Appeal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600200"/>
            <a:ext cx="46482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Musical numbers by Daniel Ingram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Music gathers a larger fan-base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Voice Talent and Singing Talent are separate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39343" y="7620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8432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6656">
        <p14:gallery dir="l"/>
      </p:transition>
    </mc:Choice>
    <mc:Fallback>
      <p:transition spd="slow" advTm="166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533400"/>
            <a:ext cx="5181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Flash Animation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752600"/>
            <a:ext cx="48768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Animated in Flash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Allows for ‘Virtual Cameras’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Goes hand-in-hand with Vector Design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9600" y="9144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1380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4511">
        <p14:gallery dir="l"/>
      </p:transition>
    </mc:Choice>
    <mc:Fallback>
      <p:transition spd="slow" advTm="145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191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 Art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47244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Characters are rendered using Vector Designs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Vectors can be manipulated and maintain quality.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great in Flash Animation.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6096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0597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5961">
        <p14:gallery dir="l"/>
      </p:transition>
    </mc:Choice>
    <mc:Fallback>
      <p:transition spd="slow" advTm="159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381000"/>
            <a:ext cx="5029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Examples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600200"/>
            <a:ext cx="46482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Morals based on theme of Friendship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Episode themes such as: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be Jealous of Friends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Honesty as Best Policy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Friendship &gt; Glory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 Before you Judge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Cooperation trumps Chaos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76800" y="7620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9708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6761">
        <p14:gallery dir="l"/>
      </p:transition>
    </mc:Choice>
    <mc:Fallback>
      <p:transition spd="slow" advTm="167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3886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Colors &amp; Tone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57912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Bright, colorful characters &amp; environments.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Attracts and holds attention of younger audiences.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Tone (Mood) darkens at times, but is always lighthearted.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7620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1816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5423">
        <p14:gallery dir="l"/>
      </p:transition>
    </mc:Choice>
    <mc:Fallback>
      <p:transition spd="slow" advTm="154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4|2.3|3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2|2.7|3.4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3.1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5|3.4|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2|2.9|3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5|3.5|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8|3.4|3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8|3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2|3.6|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198</Words>
  <Application>Microsoft Office PowerPoint</Application>
  <PresentationFormat>On-screen Show (4:3)</PresentationFormat>
  <Paragraphs>51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My Little Pony Friendship is Magic</vt:lpstr>
      <vt:lpstr>What is it?</vt:lpstr>
      <vt:lpstr>Television Details</vt:lpstr>
      <vt:lpstr>Mass Appeal</vt:lpstr>
      <vt:lpstr>Musical Appeal</vt:lpstr>
      <vt:lpstr>Flash Animation</vt:lpstr>
      <vt:lpstr>Vector Art</vt:lpstr>
      <vt:lpstr>Moral Examples</vt:lpstr>
      <vt:lpstr>Colors &amp; Tone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Little Pony Friendship is Magic</dc:title>
  <dc:creator>NicolaiB</dc:creator>
  <cp:lastModifiedBy>NicolaiB</cp:lastModifiedBy>
  <cp:revision>16</cp:revision>
  <dcterms:created xsi:type="dcterms:W3CDTF">2011-11-13T23:15:43Z</dcterms:created>
  <dcterms:modified xsi:type="dcterms:W3CDTF">2011-11-14T02:04:16Z</dcterms:modified>
</cp:coreProperties>
</file>